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068960"/>
            <a:ext cx="7851648" cy="1828800"/>
          </a:xfrm>
        </p:spPr>
        <p:txBody>
          <a:bodyPr>
            <a:normAutofit fontScale="90000"/>
          </a:bodyPr>
          <a:lstStyle/>
          <a:p>
            <a:pPr indent="361950"/>
            <a:r>
              <a:rPr lang="kk-KZ" b="1" i="1" dirty="0" smtClean="0">
                <a:solidFill>
                  <a:srgbClr val="1818FF"/>
                </a:solidFill>
                <a:latin typeface="Times New Roman" pitchFamily="18" charset="0"/>
                <a:cs typeface="Times New Roman" pitchFamily="18" charset="0"/>
              </a:rPr>
              <a:t>Мамандық 5В073200 - Стандарттау,  метрология және сертификаттау</a:t>
            </a:r>
            <a:endParaRPr lang="kk-KZ" b="1" i="1" dirty="0">
              <a:solidFill>
                <a:srgbClr val="1818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Академиялық дәреже: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-7938">
              <a:buNone/>
            </a:pPr>
            <a:endParaRPr lang="en-US" sz="1200" i="1" dirty="0" smtClean="0">
              <a:solidFill>
                <a:srgbClr val="1818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indent="-7938">
              <a:buNone/>
            </a:pPr>
            <a:r>
              <a:rPr lang="kk-KZ" sz="4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стандарттау, метрология және</a:t>
            </a:r>
            <a:r>
              <a:rPr lang="en-US" sz="4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сертификаттау бойынша бакалавры</a:t>
            </a:r>
            <a:endParaRPr lang="ru-RU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556792"/>
            <a:ext cx="8229600" cy="924712"/>
          </a:xfrm>
        </p:spPr>
        <p:txBody>
          <a:bodyPr>
            <a:normAutofit fontScale="90000"/>
          </a:bodyPr>
          <a:lstStyle/>
          <a:p>
            <a:r>
              <a:rPr lang="kk-KZ" sz="29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Стандарттау, метрология және сертификаттау саласындағы мамандары келесі жұмыс орындарында  қызмет атқара алады:</a:t>
            </a:r>
            <a:r>
              <a:rPr lang="ru-RU" sz="2800" i="1" dirty="0" smtClean="0">
                <a:solidFill>
                  <a:srgbClr val="1818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 smtClean="0">
                <a:solidFill>
                  <a:srgbClr val="1818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4389120"/>
          </a:xfrm>
        </p:spPr>
        <p:txBody>
          <a:bodyPr>
            <a:normAutofit lnSpcReduction="10000"/>
          </a:bodyPr>
          <a:lstStyle/>
          <a:p>
            <a:pPr indent="361950"/>
            <a:r>
              <a:rPr lang="kk-KZ" sz="24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сәйкестікті растау органдарында ;</a:t>
            </a:r>
          </a:p>
          <a:p>
            <a:pPr indent="361950"/>
            <a:r>
              <a:rPr lang="kk-KZ" sz="24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стандарттау, сертификаттау және метрология жөніндегі органдарда, сараптау органдарында сарапшылар болып; </a:t>
            </a:r>
            <a:endParaRPr lang="ru-RU" sz="2400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kk-KZ" sz="24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тұтынушылардың құқығын қорғау жөніндегі ұйымдарда;</a:t>
            </a:r>
            <a:endParaRPr lang="ru-RU" sz="2400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kk-KZ" sz="24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барлық кәсіпорындарда сапа жөніндегі менеджерлер болып;</a:t>
            </a:r>
            <a:endParaRPr lang="ru-RU" sz="2400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kk-KZ" sz="24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кеден қызметінде, салық полициясында;</a:t>
            </a:r>
            <a:endParaRPr lang="ru-RU" sz="2400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kk-KZ" sz="24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патенттік бюроларда;</a:t>
            </a:r>
            <a:endParaRPr lang="ru-RU" sz="2400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kk-KZ" sz="24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ғылыми- зерттеу орталықтарда.</a:t>
            </a:r>
            <a:endParaRPr lang="ru-RU" sz="2400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z="4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Келешектегі </a:t>
            </a:r>
            <a:r>
              <a:rPr lang="en-US" sz="4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лауазымы:</a:t>
            </a:r>
            <a:endParaRPr lang="ru-RU" sz="4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сапа бойынша менджер мен қатардағы маманынан сәйкестікті растау органдарының басшысына дейін, зерттеу зертханаларында, ҚР метрология және техникалық реттеуші Комитетінің бас маманы.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Таңдау бойынша пән </a:t>
            </a:r>
            <a:r>
              <a:rPr lang="kk-KZ" sz="36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kk-KZ" sz="3600" b="1" i="1" dirty="0" smtClean="0">
                <a:solidFill>
                  <a:srgbClr val="1818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Физика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Жыл сайын мемлекеттік білім </a:t>
            </a:r>
            <a:r>
              <a:rPr lang="kk-KZ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гранты</a:t>
            </a:r>
            <a:r>
              <a:rPr lang="kk-KZ" sz="3600" b="1" i="1" dirty="0" smtClean="0">
                <a:solidFill>
                  <a:srgbClr val="1818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бөлінеді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Содержимое 4" descr="F:\фото для буклета\DSC0626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276872"/>
            <a:ext cx="576064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852192" y="5661248"/>
            <a:ext cx="3520008" cy="792088"/>
          </a:xfrm>
          <a:prstGeom prst="rect">
            <a:avLst/>
          </a:prstGeom>
        </p:spPr>
        <p:txBody>
          <a:bodyPr vert="horz" lIns="0" rIns="0" bIns="0" anchor="b">
            <a:normAutofit fontScale="3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3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Метрология </a:t>
            </a:r>
            <a:r>
              <a:rPr lang="ru-RU" sz="73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зертханасы</a:t>
            </a:r>
            <a:endParaRPr lang="ru-RU" sz="73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62880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kk-KZ" sz="3100" i="1" dirty="0" smtClean="0">
                <a:solidFill>
                  <a:srgbClr val="1818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100" i="1" dirty="0" smtClean="0">
                <a:solidFill>
                  <a:srgbClr val="1818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1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Маман дайындайтын кафедра – </a:t>
            </a:r>
            <a:br>
              <a:rPr lang="kk-KZ" sz="31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1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“Тауартану және сертификаттау” кафедрасы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G:\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5" y="1680085"/>
            <a:ext cx="6192688" cy="46445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7"/>
          <p:cNvSpPr txBox="1">
            <a:spLocks/>
          </p:cNvSpPr>
          <p:nvPr/>
        </p:nvSpPr>
        <p:spPr>
          <a:xfrm>
            <a:off x="899592" y="980728"/>
            <a:ext cx="7488832" cy="1143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kk-KZ" sz="3200" i="1" dirty="0" smtClean="0">
                <a:latin typeface="Times New Roman" pitchFamily="18" charset="0"/>
                <a:cs typeface="Times New Roman" pitchFamily="18" charset="0"/>
              </a:rPr>
              <a:t>Физика пәні </a:t>
            </a:r>
            <a:r>
              <a:rPr lang="kk-KZ" sz="3200" i="1" dirty="0">
                <a:latin typeface="Times New Roman" pitchFamily="18" charset="0"/>
                <a:cs typeface="Times New Roman" pitchFamily="18" charset="0"/>
              </a:rPr>
              <a:t>бойынша  </a:t>
            </a:r>
            <a:r>
              <a:rPr lang="kk-KZ" sz="3200" i="1" dirty="0" smtClean="0">
                <a:latin typeface="Times New Roman" pitchFamily="18" charset="0"/>
                <a:cs typeface="Times New Roman" pitchFamily="18" charset="0"/>
              </a:rPr>
              <a:t>консультациялар </a:t>
            </a:r>
            <a:r>
              <a:rPr lang="kk-KZ" sz="3200" i="1" dirty="0" smtClean="0">
                <a:latin typeface="Times New Roman" pitchFamily="18" charset="0"/>
                <a:cs typeface="Times New Roman" pitchFamily="18" charset="0"/>
              </a:rPr>
              <a:t>кестесі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54389"/>
              </p:ext>
            </p:extLst>
          </p:nvPr>
        </p:nvGraphicFramePr>
        <p:xfrm>
          <a:off x="899593" y="2630021"/>
          <a:ext cx="7200799" cy="25991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7035"/>
                <a:gridCol w="1962596"/>
                <a:gridCol w="1841760"/>
                <a:gridCol w="1759408"/>
              </a:tblGrid>
              <a:tr h="11174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Апта сайын сәрсенбі</a:t>
                      </a:r>
                      <a:r>
                        <a:rPr lang="kk-KZ" sz="1400" baseline="0" dirty="0" smtClean="0">
                          <a:effectLst/>
                        </a:rPr>
                        <a:t> күні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Оқытушылар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Пән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Аудитория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0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15</a:t>
                      </a:r>
                      <a:r>
                        <a:rPr lang="kk-KZ" sz="1400" baseline="30000">
                          <a:effectLst/>
                        </a:rPr>
                        <a:t>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Карагаева М.Б.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Шохинова А.М.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Физика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қазақша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236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0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1</a:t>
                      </a:r>
                      <a:r>
                        <a:rPr lang="en-US" sz="1400">
                          <a:effectLst/>
                        </a:rPr>
                        <a:t>5</a:t>
                      </a:r>
                      <a:r>
                        <a:rPr lang="kk-KZ" sz="1400" baseline="30000">
                          <a:effectLst/>
                        </a:rPr>
                        <a:t>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Кокенова Г.Т.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Физика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орысша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236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501008"/>
            <a:ext cx="8229600" cy="2376264"/>
          </a:xfrm>
        </p:spPr>
        <p:txBody>
          <a:bodyPr>
            <a:normAutofit fontScale="90000"/>
          </a:bodyPr>
          <a:lstStyle/>
          <a:p>
            <a:r>
              <a:rPr lang="ru-RU" sz="36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Біздің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мекен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жайымыз:10009,Қарағанды </a:t>
            </a:r>
            <a:r>
              <a:rPr lang="ru-RU" sz="36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қаласы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Академия көшесі,9. 236 </a:t>
            </a:r>
            <a:r>
              <a:rPr lang="ru-RU" sz="36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Байланыс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телефондар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44-16-34 </a:t>
            </a:r>
            <a:r>
              <a:rPr lang="ru-RU" sz="36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183. ( </a:t>
            </a:r>
            <a:r>
              <a:rPr lang="ru-RU" sz="36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тауартану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сертификаттау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кафедрасы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Факс: 44 – 16-32      </a:t>
            </a:r>
            <a:r>
              <a:rPr lang="en-US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en-US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keu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kz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TIS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keu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@</a:t>
            </a:r>
            <a:r>
              <a:rPr lang="en-US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kz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b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Қабылдау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бөлімі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44-15-72. </a:t>
            </a:r>
            <a:r>
              <a:rPr lang="ru-RU" sz="36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Автобустар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№19,18,08,30,011,31,58,44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</TotalTime>
  <Words>150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Мамандық 5В073200 - Стандарттау,  метрология және сертификаттау</vt:lpstr>
      <vt:lpstr>Академиялық дәреже:</vt:lpstr>
      <vt:lpstr>Стандарттау, метрология және сертификаттау саласындағы мамандары келесі жұмыс орындарында  қызмет атқара алады: </vt:lpstr>
      <vt:lpstr>Келешектегі  лауазымы:</vt:lpstr>
      <vt:lpstr>  Таңдау бойынша пән – Физика Жыл сайын мемлекеттік білім гранты бөлінеді</vt:lpstr>
      <vt:lpstr> Маман дайындайтын кафедра –  “Тауартану және сертификаттау” кафедрасы </vt:lpstr>
      <vt:lpstr>Презентация PowerPoint</vt:lpstr>
      <vt:lpstr>Біздің  мекен - жайымыз:10009,Қарағанды қаласы, Академия көшесі,9. 236 каб. Байланыс телефондар: 44-16-34 ішкі 183. ( тауартану және сертификаттау кафедрасы)  Факс: 44 – 16-32      http//www.keu.kz, TIS-keu @mail.kz   Қабылдау бөлімі 44-15-72. Автобустар: №19,18,08,30,011,31,58,44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Мамандық 5В073200 - Стандарттау,  метрология және сертификаттау</dc:title>
  <cp:lastModifiedBy>Майгуль</cp:lastModifiedBy>
  <cp:revision>7</cp:revision>
  <dcterms:modified xsi:type="dcterms:W3CDTF">2012-04-11T11:14:06Z</dcterms:modified>
</cp:coreProperties>
</file>